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b19376bc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b19376bc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19376bcd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b19376bcd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19376bcd3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19376bcd3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b19376bcd3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b19376bcd3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891a9bf19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891a9bf19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b19376bcd3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b19376bcd3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891a9bf19_7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891a9bf19_7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891a9bf19_7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891a9bf19_7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891a9bf19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891a9bf19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891a9bf19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891a9bf19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891a9bf19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891a9bf19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891a9bf19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891a9bf19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jain.he@northeastern.edu" TargetMode="External"/><Relationship Id="rId4" Type="http://schemas.openxmlformats.org/officeDocument/2006/relationships/image" Target="../media/image11.jpg"/><Relationship Id="rId5" Type="http://schemas.openxmlformats.org/officeDocument/2006/relationships/image" Target="../media/image13.jpg"/><Relationship Id="rId6" Type="http://schemas.openxmlformats.org/officeDocument/2006/relationships/image" Target="../media/image1.jpg"/><Relationship Id="rId7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7950" y="471500"/>
            <a:ext cx="7688100" cy="5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Instagram </a:t>
            </a:r>
            <a:endParaRPr>
              <a:highlight>
                <a:srgbClr val="000000"/>
              </a:highlight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407525" y="1618050"/>
            <a:ext cx="3693600" cy="31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700"/>
              <a:t>INFO6150 - Web Design Final Project</a:t>
            </a:r>
            <a:endParaRPr b="1"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700"/>
              <a:t>Social Media  App Using MERN Stack Product Development</a:t>
            </a:r>
            <a:endParaRPr b="1"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i="1" lang="en-GB" sz="1800"/>
              <a:t>Team-8 Presentation</a:t>
            </a:r>
            <a:endParaRPr b="1" i="1" sz="180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400" y="1618050"/>
            <a:ext cx="4250250" cy="312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ctrTitle"/>
          </p:nvPr>
        </p:nvSpPr>
        <p:spPr>
          <a:xfrm>
            <a:off x="622275" y="636650"/>
            <a:ext cx="7688100" cy="3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Instagram Followers,Follow,Post Counts</a:t>
            </a:r>
            <a:endParaRPr sz="1800"/>
          </a:p>
        </p:txBody>
      </p:sp>
      <p:sp>
        <p:nvSpPr>
          <p:cNvPr id="178" name="Google Shape;178;p22"/>
          <p:cNvSpPr txBox="1"/>
          <p:nvPr>
            <p:ph idx="1" type="subTitle"/>
          </p:nvPr>
        </p:nvSpPr>
        <p:spPr>
          <a:xfrm>
            <a:off x="622275" y="1511975"/>
            <a:ext cx="81432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Implemented the real-time authorized and authenticated user-count increments for the followers and to-do follow pages in the Instagram Feed.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Outlined the complete design pages in the React-Redux Frontend library for the User-Interactive screens for easy visualization and communication between users</a:t>
            </a:r>
            <a:endParaRPr/>
          </a:p>
        </p:txBody>
      </p:sp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3225" y="2689625"/>
            <a:ext cx="4375224" cy="2314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22"/>
          <p:cNvCxnSpPr/>
          <p:nvPr/>
        </p:nvCxnSpPr>
        <p:spPr>
          <a:xfrm rot="10800000">
            <a:off x="5036275" y="2979000"/>
            <a:ext cx="1532400" cy="3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" name="Google Shape;181;p22"/>
          <p:cNvSpPr txBox="1"/>
          <p:nvPr/>
        </p:nvSpPr>
        <p:spPr>
          <a:xfrm>
            <a:off x="6697275" y="2818200"/>
            <a:ext cx="1875300" cy="10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Update for number of posts, followers and following pages and users.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/>
          <p:nvPr>
            <p:ph type="ctrTitle"/>
          </p:nvPr>
        </p:nvSpPr>
        <p:spPr>
          <a:xfrm>
            <a:off x="538575" y="609175"/>
            <a:ext cx="7688100" cy="6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Instagram notifications on notification bar</a:t>
            </a:r>
            <a:endParaRPr sz="2400"/>
          </a:p>
        </p:txBody>
      </p:sp>
      <p:pic>
        <p:nvPicPr>
          <p:cNvPr id="187" name="Google Shape;18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575" y="2764895"/>
            <a:ext cx="4167324" cy="2085554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3"/>
          <p:cNvSpPr txBox="1"/>
          <p:nvPr/>
        </p:nvSpPr>
        <p:spPr>
          <a:xfrm>
            <a:off x="632900" y="1386325"/>
            <a:ext cx="75846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Implemented real-time notification features for like, comments and followers following in the Instagram Notification bar.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9" name="Google Shape;18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8199" y="2773400"/>
            <a:ext cx="4133303" cy="20685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3"/>
          <p:cNvCxnSpPr/>
          <p:nvPr/>
        </p:nvCxnSpPr>
        <p:spPr>
          <a:xfrm flipH="1" rot="10800000">
            <a:off x="3566300" y="2451125"/>
            <a:ext cx="341700" cy="55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3"/>
          <p:cNvCxnSpPr/>
          <p:nvPr/>
        </p:nvCxnSpPr>
        <p:spPr>
          <a:xfrm flipH="1" rot="10800000">
            <a:off x="7423925" y="2360875"/>
            <a:ext cx="331500" cy="5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" name="Google Shape;192;p23"/>
          <p:cNvSpPr txBox="1"/>
          <p:nvPr/>
        </p:nvSpPr>
        <p:spPr>
          <a:xfrm>
            <a:off x="3234875" y="2089575"/>
            <a:ext cx="1406400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New follower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3"/>
          <p:cNvSpPr txBox="1"/>
          <p:nvPr/>
        </p:nvSpPr>
        <p:spPr>
          <a:xfrm>
            <a:off x="6931675" y="1948900"/>
            <a:ext cx="20397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New like and comment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ctrTitle"/>
          </p:nvPr>
        </p:nvSpPr>
        <p:spPr>
          <a:xfrm>
            <a:off x="407975" y="61922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Displaying recent likes, comments, followers as notifications</a:t>
            </a:r>
            <a:endParaRPr sz="2000"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975" y="2762600"/>
            <a:ext cx="4252189" cy="212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2514" y="2762625"/>
            <a:ext cx="4179033" cy="209141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4"/>
          <p:cNvSpPr txBox="1"/>
          <p:nvPr/>
        </p:nvSpPr>
        <p:spPr>
          <a:xfrm>
            <a:off x="407975" y="1469213"/>
            <a:ext cx="8267700" cy="9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Notification pop-up feature configured to notify users using the Redux state 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Management regarding new activities in the user profile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2" name="Google Shape;202;p24"/>
          <p:cNvCxnSpPr/>
          <p:nvPr/>
        </p:nvCxnSpPr>
        <p:spPr>
          <a:xfrm flipH="1" rot="10800000">
            <a:off x="2802800" y="2290375"/>
            <a:ext cx="592800" cy="5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24"/>
          <p:cNvSpPr txBox="1"/>
          <p:nvPr/>
        </p:nvSpPr>
        <p:spPr>
          <a:xfrm>
            <a:off x="3521150" y="2036700"/>
            <a:ext cx="34908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Details regarding like, comment, followers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4" name="Google Shape;204;p24"/>
          <p:cNvCxnSpPr/>
          <p:nvPr/>
        </p:nvCxnSpPr>
        <p:spPr>
          <a:xfrm rot="10800000">
            <a:off x="6770975" y="2390850"/>
            <a:ext cx="642900" cy="53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type="ctrTitle"/>
          </p:nvPr>
        </p:nvSpPr>
        <p:spPr>
          <a:xfrm>
            <a:off x="727950" y="21475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You..!!</a:t>
            </a:r>
            <a:endParaRPr/>
          </a:p>
        </p:txBody>
      </p:sp>
      <p:sp>
        <p:nvSpPr>
          <p:cNvPr id="210" name="Google Shape;210;p25"/>
          <p:cNvSpPr txBox="1"/>
          <p:nvPr>
            <p:ph idx="1" type="subTitle"/>
          </p:nvPr>
        </p:nvSpPr>
        <p:spPr>
          <a:xfrm>
            <a:off x="727952" y="36979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Moving to the Demo Presentation....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ctrTitle"/>
          </p:nvPr>
        </p:nvSpPr>
        <p:spPr>
          <a:xfrm>
            <a:off x="707225" y="733100"/>
            <a:ext cx="61926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Team Introduction</a:t>
            </a:r>
            <a:endParaRPr sz="1800"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707225" y="3526900"/>
            <a:ext cx="18111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Hemant Jain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jain.he@northeastern.edu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813" y="2026650"/>
            <a:ext cx="1661100" cy="14688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6" name="Google Shape;9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2675" y="2026650"/>
            <a:ext cx="1532100" cy="1441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2984200" y="3541275"/>
            <a:ext cx="20136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Sagar Shah</a:t>
            </a:r>
            <a:endParaRPr sz="1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shah.sagar@northeastern.edu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080525" y="2013000"/>
            <a:ext cx="1532100" cy="1468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9" name="Google Shape;99;p14"/>
          <p:cNvSpPr txBox="1"/>
          <p:nvPr/>
        </p:nvSpPr>
        <p:spPr>
          <a:xfrm>
            <a:off x="5050175" y="3593400"/>
            <a:ext cx="19287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Sapna Patel</a:t>
            </a:r>
            <a:endParaRPr sz="1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patel.sap@northeastern.edu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0" name="Google Shape;100;p14"/>
          <p:cNvPicPr preferRelativeResize="0"/>
          <p:nvPr/>
        </p:nvPicPr>
        <p:blipFill rotWithShape="1">
          <a:blip r:embed="rId7">
            <a:alphaModFix/>
          </a:blip>
          <a:srcRect b="32124" l="0" r="0" t="32124"/>
          <a:stretch/>
        </p:blipFill>
        <p:spPr>
          <a:xfrm>
            <a:off x="7118375" y="1963200"/>
            <a:ext cx="1532100" cy="1441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1" name="Google Shape;101;p14"/>
          <p:cNvSpPr txBox="1"/>
          <p:nvPr/>
        </p:nvSpPr>
        <p:spPr>
          <a:xfrm>
            <a:off x="7111025" y="3590325"/>
            <a:ext cx="1890000" cy="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Keerti</a:t>
            </a:r>
            <a:r>
              <a:rPr lang="en-GB" sz="1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Ojha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ojha.ke@northeastern.edu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ctrTitle"/>
          </p:nvPr>
        </p:nvSpPr>
        <p:spPr>
          <a:xfrm>
            <a:off x="847300" y="595925"/>
            <a:ext cx="76881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Technology Stack Used for Project</a:t>
            </a:r>
            <a:endParaRPr sz="1800"/>
          </a:p>
        </p:txBody>
      </p:sp>
      <p:sp>
        <p:nvSpPr>
          <p:cNvPr id="107" name="Google Shape;107;p15"/>
          <p:cNvSpPr txBox="1"/>
          <p:nvPr>
            <p:ph idx="1" type="subTitle"/>
          </p:nvPr>
        </p:nvSpPr>
        <p:spPr>
          <a:xfrm>
            <a:off x="729625" y="1360875"/>
            <a:ext cx="3842400" cy="28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Frontend: React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State management: Redux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Routing: React Router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Animations: React Spring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Websocket management: Socket.io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Backend: Express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Database: MongoDB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Image hosting: Cloudinary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GitHub Auth: Token </a:t>
            </a:r>
            <a:endParaRPr/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8675" y="2668800"/>
            <a:ext cx="4267174" cy="221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ctrTitle"/>
          </p:nvPr>
        </p:nvSpPr>
        <p:spPr>
          <a:xfrm>
            <a:off x="729450" y="6804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Login/signup</a:t>
            </a:r>
            <a:endParaRPr sz="2000"/>
          </a:p>
        </p:txBody>
      </p:sp>
      <p:sp>
        <p:nvSpPr>
          <p:cNvPr id="114" name="Google Shape;114;p16"/>
          <p:cNvSpPr txBox="1"/>
          <p:nvPr>
            <p:ph idx="1" type="subTitle"/>
          </p:nvPr>
        </p:nvSpPr>
        <p:spPr>
          <a:xfrm>
            <a:off x="729450" y="1285900"/>
            <a:ext cx="7688100" cy="8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User can create new account through signUp and login with username and password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Perform Token based Authentication using JWT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137850"/>
            <a:ext cx="3374624" cy="287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4225" y="2137850"/>
            <a:ext cx="3452302" cy="290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ctrTitle"/>
          </p:nvPr>
        </p:nvSpPr>
        <p:spPr>
          <a:xfrm>
            <a:off x="729450" y="0"/>
            <a:ext cx="7688100" cy="6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User Profile feature</a:t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122" name="Google Shape;122;p17"/>
          <p:cNvSpPr txBox="1"/>
          <p:nvPr>
            <p:ph idx="1" type="subTitle"/>
          </p:nvPr>
        </p:nvSpPr>
        <p:spPr>
          <a:xfrm>
            <a:off x="475225" y="3885575"/>
            <a:ext cx="42069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Implemented user profile feature, user create their profiles with profile picture, username,bio and website.</a:t>
            </a:r>
            <a:endParaRPr/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950" y="824038"/>
            <a:ext cx="3522175" cy="2936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1341775" y="3536150"/>
            <a:ext cx="73350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7000" y="1537450"/>
            <a:ext cx="3759776" cy="310957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/>
          <p:nvPr/>
        </p:nvSpPr>
        <p:spPr>
          <a:xfrm>
            <a:off x="4682125" y="859696"/>
            <a:ext cx="40767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Edit Profile feature allow user to change various fields like profile photo and password.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7" name="Google Shape;127;p17"/>
          <p:cNvCxnSpPr>
            <a:endCxn id="121" idx="2"/>
          </p:cNvCxnSpPr>
          <p:nvPr/>
        </p:nvCxnSpPr>
        <p:spPr>
          <a:xfrm flipH="1" rot="10800000">
            <a:off x="3773700" y="699000"/>
            <a:ext cx="799800" cy="22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28" name="Google Shape;128;p17"/>
          <p:cNvSpPr txBox="1"/>
          <p:nvPr/>
        </p:nvSpPr>
        <p:spPr>
          <a:xfrm>
            <a:off x="4584425" y="153750"/>
            <a:ext cx="7335000" cy="15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00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User profile</a:t>
            </a:r>
            <a:endParaRPr b="1">
              <a:solidFill>
                <a:srgbClr val="FF0000"/>
              </a:solidFill>
              <a:highlight>
                <a:schemeClr val="dk1"/>
              </a:highlight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9" name="Google Shape;129;p17"/>
          <p:cNvCxnSpPr/>
          <p:nvPr/>
        </p:nvCxnSpPr>
        <p:spPr>
          <a:xfrm>
            <a:off x="2487900" y="1537450"/>
            <a:ext cx="2571900" cy="15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ctrTitle"/>
          </p:nvPr>
        </p:nvSpPr>
        <p:spPr>
          <a:xfrm>
            <a:off x="0" y="541750"/>
            <a:ext cx="9144000" cy="15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   </a:t>
            </a:r>
            <a:r>
              <a:rPr lang="en-GB" sz="2400"/>
              <a:t>New post filters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b="0" lang="en-GB" sz="1300">
                <a:latin typeface="Lato"/>
                <a:ea typeface="Lato"/>
                <a:cs typeface="Lato"/>
                <a:sym typeface="Lato"/>
              </a:rPr>
              <a:t>Implemented minimal list user experience to update personal feeds </a:t>
            </a:r>
            <a:r>
              <a:rPr b="0" lang="en-GB" sz="1300">
                <a:latin typeface="Lato"/>
                <a:ea typeface="Lato"/>
                <a:cs typeface="Lato"/>
                <a:sym typeface="Lato"/>
              </a:rPr>
              <a:t>along with</a:t>
            </a:r>
            <a:r>
              <a:rPr b="0" lang="en-GB" sz="1300">
                <a:latin typeface="Lato"/>
                <a:ea typeface="Lato"/>
                <a:cs typeface="Lato"/>
                <a:sym typeface="Lato"/>
              </a:rPr>
              <a:t> different filters and saving on database using </a:t>
            </a:r>
            <a:r>
              <a:rPr b="0" lang="en-GB" sz="1300">
                <a:latin typeface="Lato"/>
                <a:ea typeface="Lato"/>
                <a:cs typeface="Lato"/>
                <a:sym typeface="Lato"/>
              </a:rPr>
              <a:t>asynchronous</a:t>
            </a:r>
            <a:r>
              <a:rPr b="0" lang="en-GB" sz="1300">
                <a:latin typeface="Lato"/>
                <a:ea typeface="Lato"/>
                <a:cs typeface="Lato"/>
                <a:sym typeface="Lato"/>
              </a:rPr>
              <a:t> request</a:t>
            </a:r>
            <a:endParaRPr b="0"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b="0" lang="en-GB" sz="1300">
                <a:latin typeface="Lato"/>
                <a:ea typeface="Lato"/>
                <a:cs typeface="Lato"/>
                <a:sym typeface="Lato"/>
              </a:rPr>
              <a:t>Filters are rendered with the help of configurable json object from backend api layer</a:t>
            </a:r>
            <a:endParaRPr b="0" sz="13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35" name="Google Shape;135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250" y="2345400"/>
            <a:ext cx="4315050" cy="299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2675" y="2345400"/>
            <a:ext cx="4028400" cy="27980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18"/>
          <p:cNvCxnSpPr/>
          <p:nvPr/>
        </p:nvCxnSpPr>
        <p:spPr>
          <a:xfrm>
            <a:off x="7725975" y="2003825"/>
            <a:ext cx="814500" cy="36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ctrTitle"/>
          </p:nvPr>
        </p:nvSpPr>
        <p:spPr>
          <a:xfrm>
            <a:off x="227825" y="1301675"/>
            <a:ext cx="8362200" cy="11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0" lang="en-GB" sz="1600">
                <a:latin typeface="Lato"/>
                <a:ea typeface="Lato"/>
                <a:cs typeface="Lato"/>
                <a:sym typeface="Lato"/>
              </a:rPr>
              <a:t>Likes are implemented with the help of redux store along with backend api layer to maintain the current state of application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0" lang="en-GB" sz="1600">
                <a:latin typeface="Lato"/>
                <a:ea typeface="Lato"/>
                <a:cs typeface="Lato"/>
                <a:sym typeface="Lato"/>
              </a:rPr>
              <a:t>Features like delete post and cancel post are implemented on PostDialog Actions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1800" y="2378875"/>
            <a:ext cx="3818225" cy="262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1550" y="2378875"/>
            <a:ext cx="3650450" cy="262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664375" y="503625"/>
            <a:ext cx="66759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Post Vote and Delete Post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729450" y="536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Instagram Post Feature</a:t>
            </a:r>
            <a:endParaRPr/>
          </a:p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815175" y="13609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Implemented the New Post Image Upload feature with async. Call to the Controller in the backend allowing multiple users to post simultaneously and be updated with all the New Feeds.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Real-Time User Feed and Suggestions of other people to follow and Like and Comments feature as well is being added.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4300" y="2470850"/>
            <a:ext cx="4225798" cy="2565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20"/>
          <p:cNvCxnSpPr/>
          <p:nvPr/>
        </p:nvCxnSpPr>
        <p:spPr>
          <a:xfrm>
            <a:off x="1221575" y="4554150"/>
            <a:ext cx="2207400" cy="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20"/>
          <p:cNvCxnSpPr/>
          <p:nvPr/>
        </p:nvCxnSpPr>
        <p:spPr>
          <a:xfrm>
            <a:off x="1585925" y="2786075"/>
            <a:ext cx="1907400" cy="3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p20"/>
          <p:cNvCxnSpPr/>
          <p:nvPr/>
        </p:nvCxnSpPr>
        <p:spPr>
          <a:xfrm flipH="1">
            <a:off x="5979200" y="3214700"/>
            <a:ext cx="1500300" cy="3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" name="Google Shape;157;p20"/>
          <p:cNvSpPr txBox="1"/>
          <p:nvPr/>
        </p:nvSpPr>
        <p:spPr>
          <a:xfrm>
            <a:off x="7468800" y="2818200"/>
            <a:ext cx="1382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Suggestion Box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182175" y="4221950"/>
            <a:ext cx="10395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Like/Comment Tags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0"/>
          <p:cNvSpPr txBox="1"/>
          <p:nvPr/>
        </p:nvSpPr>
        <p:spPr>
          <a:xfrm>
            <a:off x="267900" y="2561025"/>
            <a:ext cx="11895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Personal Profile Photo and Post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ctrTitle"/>
          </p:nvPr>
        </p:nvSpPr>
        <p:spPr>
          <a:xfrm>
            <a:off x="727950" y="486625"/>
            <a:ext cx="76881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Adding Instagram Comment and Like/DisLike Feature</a:t>
            </a:r>
            <a:endParaRPr sz="1800"/>
          </a:p>
        </p:txBody>
      </p:sp>
      <p:sp>
        <p:nvSpPr>
          <p:cNvPr id="165" name="Google Shape;165;p21"/>
          <p:cNvSpPr txBox="1"/>
          <p:nvPr>
            <p:ph idx="1" type="subTitle"/>
          </p:nvPr>
        </p:nvSpPr>
        <p:spPr>
          <a:xfrm>
            <a:off x="727952" y="13726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Implemented the User Accessible Authorized Mode Like and Comment Feature; allowing only authenticated users to login and view the profile of someone else and follow and comment on their new post.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651" y="2336000"/>
            <a:ext cx="2828797" cy="25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8475" y="2336000"/>
            <a:ext cx="2882500" cy="2525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21"/>
          <p:cNvCxnSpPr/>
          <p:nvPr/>
        </p:nvCxnSpPr>
        <p:spPr>
          <a:xfrm>
            <a:off x="160725" y="4318400"/>
            <a:ext cx="114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21"/>
          <p:cNvCxnSpPr/>
          <p:nvPr/>
        </p:nvCxnSpPr>
        <p:spPr>
          <a:xfrm flipH="1" rot="10800000">
            <a:off x="4157675" y="2775475"/>
            <a:ext cx="1232400" cy="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" name="Google Shape;170;p21"/>
          <p:cNvCxnSpPr/>
          <p:nvPr/>
        </p:nvCxnSpPr>
        <p:spPr>
          <a:xfrm flipH="1">
            <a:off x="3064725" y="2507450"/>
            <a:ext cx="1060800" cy="3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21"/>
          <p:cNvSpPr txBox="1"/>
          <p:nvPr/>
        </p:nvSpPr>
        <p:spPr>
          <a:xfrm>
            <a:off x="0" y="3493300"/>
            <a:ext cx="1007400" cy="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Updating Like Button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1"/>
          <p:cNvSpPr txBox="1"/>
          <p:nvPr/>
        </p:nvSpPr>
        <p:spPr>
          <a:xfrm>
            <a:off x="4029075" y="2807500"/>
            <a:ext cx="1146600" cy="8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Settings to Update Profile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